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69" r:id="rId16"/>
    <p:sldId id="275" r:id="rId17"/>
    <p:sldId id="273" r:id="rId18"/>
    <p:sldId id="274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3073FE0-68E6-4702-B31F-02BEEB4CA24D}" type="datetimeFigureOut">
              <a:rPr lang="en-IN" smtClean="0"/>
              <a:t>23-08-2021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FB49304-4FFD-40C0-B31F-33F2D378C569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FA with Output … Mealy Machine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704" y="3886200"/>
            <a:ext cx="7854696" cy="1752600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 smtClean="0"/>
              <a:t> --- </a:t>
            </a:r>
            <a:r>
              <a:rPr lang="en-US" sz="3200" b="1" dirty="0" err="1" smtClean="0"/>
              <a:t>Sakshi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Surve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1975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59080"/>
            <a:ext cx="8229600" cy="4389120"/>
          </a:xfrm>
        </p:spPr>
        <p:txBody>
          <a:bodyPr/>
          <a:lstStyle/>
          <a:p>
            <a:r>
              <a:rPr lang="en-US" dirty="0" smtClean="0"/>
              <a:t>Examples :</a:t>
            </a:r>
            <a:endParaRPr lang="en-IN" dirty="0"/>
          </a:p>
        </p:txBody>
      </p:sp>
      <p:sp>
        <p:nvSpPr>
          <p:cNvPr id="4" name="AutoShape 2" descr="blob:https://web.whatsapp.com/6af0110e-4c32-4fee-8282-e34a8e0da83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 b="5516"/>
          <a:stretch/>
        </p:blipFill>
        <p:spPr bwMode="auto">
          <a:xfrm>
            <a:off x="187530" y="762000"/>
            <a:ext cx="4491234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2" b="18868"/>
          <a:stretch/>
        </p:blipFill>
        <p:spPr bwMode="auto">
          <a:xfrm>
            <a:off x="5168648" y="762000"/>
            <a:ext cx="3822951" cy="5852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85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Design Mealy Machine to convert every occurrence of 100 to 101 </a:t>
            </a:r>
            <a:endParaRPr lang="en-IN" sz="3200" dirty="0"/>
          </a:p>
        </p:txBody>
      </p:sp>
      <p:sp>
        <p:nvSpPr>
          <p:cNvPr id="2" name="AutoShape 2" descr="blob:https://web.whatsapp.com/5f53c314-b473-4a4a-8b44-b68f45d112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9"/>
          <a:stretch/>
        </p:blipFill>
        <p:spPr bwMode="auto">
          <a:xfrm rot="16200000">
            <a:off x="2608495" y="407826"/>
            <a:ext cx="3590530" cy="719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62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89"/>
          <a:stretch/>
        </p:blipFill>
        <p:spPr bwMode="auto">
          <a:xfrm>
            <a:off x="486697" y="1428750"/>
            <a:ext cx="3856703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1" r="3703"/>
          <a:stretch/>
        </p:blipFill>
        <p:spPr bwMode="auto">
          <a:xfrm>
            <a:off x="4705965" y="1447800"/>
            <a:ext cx="420943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2292" y="6096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Transition Mapping Function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88308" y="6096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 Mapping Function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09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24"/>
          <a:stretch/>
        </p:blipFill>
        <p:spPr bwMode="auto">
          <a:xfrm rot="16200000">
            <a:off x="-159774" y="769375"/>
            <a:ext cx="5943600" cy="531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0"/>
          <a:stretch/>
        </p:blipFill>
        <p:spPr bwMode="auto">
          <a:xfrm rot="16200000">
            <a:off x="4307758" y="1788243"/>
            <a:ext cx="5943600" cy="328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6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867400"/>
          </a:xfrm>
        </p:spPr>
        <p:txBody>
          <a:bodyPr/>
          <a:lstStyle/>
          <a:p>
            <a:r>
              <a:rPr lang="en-US" sz="2800" dirty="0"/>
              <a:t>Design </a:t>
            </a:r>
            <a:r>
              <a:rPr lang="en-US" sz="2800" dirty="0" smtClean="0"/>
              <a:t>Mealy </a:t>
            </a:r>
            <a:r>
              <a:rPr lang="en-US" sz="2800" dirty="0"/>
              <a:t>Machine which outputs ‘A’ if ‘101’ is recognized , outputs ‘B’ if ‘110’ is recognized, and ‘C’ otherwise </a:t>
            </a:r>
          </a:p>
          <a:p>
            <a:endParaRPr lang="en-IN" dirty="0"/>
          </a:p>
        </p:txBody>
      </p:sp>
      <p:sp>
        <p:nvSpPr>
          <p:cNvPr id="4" name="AutoShape 2" descr="blob:https://web.whatsapp.com/58e141b8-60a8-4af8-9b02-29669039a18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981200"/>
            <a:ext cx="7772399" cy="468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12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715000"/>
          </a:xfrm>
        </p:spPr>
        <p:txBody>
          <a:bodyPr/>
          <a:lstStyle/>
          <a:p>
            <a:r>
              <a:rPr lang="en-US" dirty="0" smtClean="0"/>
              <a:t>Design a Mealy Machine to accept a binary string if it ends with ‘00’ or ‘11’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46"/>
          <a:stretch/>
        </p:blipFill>
        <p:spPr bwMode="auto">
          <a:xfrm>
            <a:off x="152400" y="1676400"/>
            <a:ext cx="8915400" cy="444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9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715000"/>
          </a:xfrm>
        </p:spPr>
        <p:txBody>
          <a:bodyPr/>
          <a:lstStyle/>
          <a:p>
            <a:r>
              <a:rPr lang="en-US" dirty="0" smtClean="0"/>
              <a:t>Design Moore and Mealy Machine to determine residue modulo 3 of a binary input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Residue Modulo n = Remainder after dividing by 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expected answer is remainder when a binary number is divided by 3 ….i.e. 0, 1, 2	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0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43"/>
          <a:stretch/>
        </p:blipFill>
        <p:spPr bwMode="auto">
          <a:xfrm>
            <a:off x="278680" y="381000"/>
            <a:ext cx="246452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96" r="6027"/>
          <a:stretch/>
        </p:blipFill>
        <p:spPr bwMode="auto">
          <a:xfrm>
            <a:off x="5181600" y="1495732"/>
            <a:ext cx="3819832" cy="377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1" r="10989"/>
          <a:stretch/>
        </p:blipFill>
        <p:spPr bwMode="auto">
          <a:xfrm>
            <a:off x="304800" y="3474720"/>
            <a:ext cx="3480619" cy="3154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9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r="42999" b="50000"/>
          <a:stretch/>
        </p:blipFill>
        <p:spPr bwMode="auto">
          <a:xfrm>
            <a:off x="381000" y="76200"/>
            <a:ext cx="382228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8" t="54803" b="2221"/>
          <a:stretch/>
        </p:blipFill>
        <p:spPr bwMode="auto">
          <a:xfrm>
            <a:off x="4876800" y="3573238"/>
            <a:ext cx="3048000" cy="320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17" r="42999" b="1111"/>
          <a:stretch/>
        </p:blipFill>
        <p:spPr bwMode="auto">
          <a:xfrm>
            <a:off x="457200" y="3532239"/>
            <a:ext cx="3822285" cy="317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8" t="8279" b="47419"/>
          <a:stretch/>
        </p:blipFill>
        <p:spPr bwMode="auto">
          <a:xfrm>
            <a:off x="4953000" y="152400"/>
            <a:ext cx="3048000" cy="3307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4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Design a </a:t>
            </a:r>
            <a:r>
              <a:rPr lang="en-US" sz="2800" dirty="0" smtClean="0"/>
              <a:t>Moore </a:t>
            </a:r>
            <a:r>
              <a:rPr lang="en-US" sz="2800" dirty="0"/>
              <a:t>Machine to accept a binary string if it ends with ‘00’ or ‘11</a:t>
            </a:r>
            <a:r>
              <a:rPr lang="en-US" sz="2800" dirty="0" smtClean="0"/>
              <a:t>’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Design Mealy </a:t>
            </a:r>
            <a:r>
              <a:rPr lang="en-US" sz="2800" dirty="0"/>
              <a:t>Machine which outputs ‘A’ if ‘101’ is recognized , otherwise outputs ‘B’ </a:t>
            </a:r>
            <a:endParaRPr lang="en-US" sz="2800" dirty="0" smtClean="0"/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Design a </a:t>
            </a:r>
            <a:r>
              <a:rPr lang="en-US" sz="2800" dirty="0" smtClean="0"/>
              <a:t>Mealy </a:t>
            </a:r>
            <a:r>
              <a:rPr lang="en-US" sz="2800" dirty="0"/>
              <a:t>machine to convert every occurrence of ‘121’ to ‘122’ over ∑ = {1,2,3}</a:t>
            </a:r>
            <a:endParaRPr lang="en-IN" sz="2800" dirty="0"/>
          </a:p>
          <a:p>
            <a:pPr algn="just"/>
            <a:endParaRPr lang="en-IN" sz="2800" dirty="0"/>
          </a:p>
          <a:p>
            <a:pPr algn="just"/>
            <a:endParaRPr lang="en-US" sz="2800" dirty="0" smtClean="0"/>
          </a:p>
          <a:p>
            <a:pPr algn="just"/>
            <a:endParaRPr lang="en-US" sz="2800" dirty="0"/>
          </a:p>
          <a:p>
            <a:pPr algn="just"/>
            <a:endParaRPr lang="en-IN" sz="2800" dirty="0"/>
          </a:p>
          <a:p>
            <a:pPr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32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FA with Output associated with a State : </a:t>
            </a:r>
          </a:p>
          <a:p>
            <a:pPr lvl="1"/>
            <a:r>
              <a:rPr lang="en-US" dirty="0" smtClean="0"/>
              <a:t>Moore Machine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mtClean="0"/>
              <a:t>     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FA </a:t>
            </a:r>
            <a:r>
              <a:rPr lang="en-US" b="1" dirty="0"/>
              <a:t>with Output associated with a </a:t>
            </a:r>
            <a:r>
              <a:rPr lang="en-US" b="1" dirty="0" smtClean="0"/>
              <a:t>Transition </a:t>
            </a:r>
            <a:r>
              <a:rPr lang="en-US" b="1" dirty="0"/>
              <a:t>: </a:t>
            </a:r>
            <a:endParaRPr lang="en-US" b="1" dirty="0" smtClean="0"/>
          </a:p>
          <a:p>
            <a:pPr lvl="1"/>
            <a:r>
              <a:rPr lang="en-US" dirty="0" smtClean="0"/>
              <a:t>Mealy </a:t>
            </a:r>
            <a:r>
              <a:rPr lang="en-US" dirty="0"/>
              <a:t>Machine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86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883514" y="1935163"/>
          <a:ext cx="5376972" cy="4389437"/>
        </p:xfrm>
        <a:graphic>
          <a:graphicData uri="http://schemas.openxmlformats.org/drawingml/2006/table">
            <a:tbl>
              <a:tblPr/>
              <a:tblGrid>
                <a:gridCol w="2688486"/>
                <a:gridCol w="2688486"/>
              </a:tblGrid>
              <a:tr h="36362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500">
                          <a:effectLst/>
                        </a:rPr>
                        <a:t>Mealy Machine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500">
                          <a:effectLst/>
                        </a:rPr>
                        <a:t>Moore Machine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831136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Output depends both upon the present state and the present input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Output depends only upon the present state.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379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Generally, it has fewer states than Moore Machine.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Generally, it has more states than Mealy Machine.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8650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The value of the output function is a function of the transitions and the changes, when the input logic on the present state is done.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The value of the output function is a function of the current state and the changes at the clock edges, whenever state changes occur.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8650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Mealy machines react faster to inputs. They generally react in the same clock cycle.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effectLst/>
                        </a:rPr>
                        <a:t>In Moore machines, more logic is required to decode the outputs resulting in more circuit delays. They generally react one clock cycle later.</a:t>
                      </a:r>
                    </a:p>
                  </a:txBody>
                  <a:tcPr marL="64932" marR="64932" marT="64932" marB="6493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02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5663"/>
            <a:ext cx="6858000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73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88" y="1758137"/>
            <a:ext cx="6752112" cy="433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6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2" y="990600"/>
            <a:ext cx="847304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0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763418"/>
            <a:ext cx="8296275" cy="54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8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0811"/>
            <a:ext cx="8282379" cy="249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9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Design Mealy Machine to find one’s complement of a binary input string </a:t>
            </a:r>
            <a:endParaRPr lang="en-IN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7"/>
          <a:stretch/>
        </p:blipFill>
        <p:spPr bwMode="auto">
          <a:xfrm rot="16200000">
            <a:off x="712170" y="2128935"/>
            <a:ext cx="2921520" cy="373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27" b="3342"/>
          <a:stretch/>
        </p:blipFill>
        <p:spPr bwMode="auto">
          <a:xfrm rot="16200000">
            <a:off x="5051884" y="1905559"/>
            <a:ext cx="2921520" cy="42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04"/>
          <a:stretch/>
        </p:blipFill>
        <p:spPr bwMode="auto">
          <a:xfrm rot="16200000">
            <a:off x="890149" y="1956794"/>
            <a:ext cx="2720419" cy="343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03"/>
          <a:stretch/>
        </p:blipFill>
        <p:spPr bwMode="auto">
          <a:xfrm rot="16200000">
            <a:off x="5730816" y="1776116"/>
            <a:ext cx="2720419" cy="374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2292" y="10668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Transition Mapping Function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88308" y="1066800"/>
            <a:ext cx="4660492" cy="8302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Output Mapping Function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2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355</TotalTime>
  <Words>364</Words>
  <Application>Microsoft Office PowerPoint</Application>
  <PresentationFormat>On-screen Show (4:3)</PresentationFormat>
  <Paragraphs>43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Flow</vt:lpstr>
      <vt:lpstr>FA with Output … Mealy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abc</cp:lastModifiedBy>
  <cp:revision>35</cp:revision>
  <dcterms:created xsi:type="dcterms:W3CDTF">2021-08-03T11:50:47Z</dcterms:created>
  <dcterms:modified xsi:type="dcterms:W3CDTF">2021-08-23T05:22:59Z</dcterms:modified>
</cp:coreProperties>
</file>